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2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4"/>
    <p:restoredTop sz="94677"/>
  </p:normalViewPr>
  <p:slideViewPr>
    <p:cSldViewPr snapToGrid="0" snapToObjects="1">
      <p:cViewPr>
        <p:scale>
          <a:sx n="113" d="100"/>
          <a:sy n="113" d="100"/>
        </p:scale>
        <p:origin x="1832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8289-FEE4-C3E2-8CBC-D1A0A26AF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83475-74E6-5425-BC28-3F82939141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EEE5B-55F4-C44C-5193-4E2178B7E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22659-86D4-AA49-AA95-5A499C1D8FB8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E81E5-6AD6-3CC5-121A-8F80AC215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162D5-C839-729A-CD2D-BD28A570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1040-38FD-814E-8D25-18D43F0DB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28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D3659-42A0-4B96-7D5F-97B846545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6ACE9F-880C-7FC6-AB1A-D5CFF5208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41AF8-4D66-AAA7-687D-059880460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22659-86D4-AA49-AA95-5A499C1D8FB8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CD310-39FC-56C5-BD7D-91FCB9FB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4B39F-2FD4-87CC-8012-7DFEA7F9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1040-38FD-814E-8D25-18D43F0DB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07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4E2B46-37E5-856D-60F6-E6065DEF99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020FD-55C0-59B5-9E37-19BF3FA3E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79507-73F4-0B06-A7EA-75C023556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22659-86D4-AA49-AA95-5A499C1D8FB8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BCBC5-9437-B2F5-745C-A65B2BD4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D3C0C-B575-DCE4-9C3C-58F5E5306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1040-38FD-814E-8D25-18D43F0DB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59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6E4DD-67A3-9077-5F14-EEBF57C82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42EEA-6FE8-461B-97AA-7B50698D0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9851A-1916-8D06-4D6F-C83345B51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22659-86D4-AA49-AA95-5A499C1D8FB8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922B3-D27E-1F2D-2647-FADA3347C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FD792-65AC-E657-DF4C-5156A7B3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1040-38FD-814E-8D25-18D43F0DB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8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BF72-2F70-92A0-4136-9188F31E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C8929-44F9-12DE-8614-F33DF3BCE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862C2-22CB-06AC-5BF9-E9E67BE9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22659-86D4-AA49-AA95-5A499C1D8FB8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DE1A0-E8E6-E7C4-7087-110320640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A9B54-DF50-F8ED-5FAF-9551A344B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1040-38FD-814E-8D25-18D43F0DB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19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2C6AD-7F2F-33F8-0A7F-B799145F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423D8-0266-5D60-37E9-FA56036B5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B5A927-AF7C-3995-2133-C7488D97A4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A56DA-77BF-148F-D329-9E25E9F07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22659-86D4-AA49-AA95-5A499C1D8FB8}" type="datetimeFigureOut">
              <a:rPr lang="en-US" smtClean="0"/>
              <a:t>6/27/22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BCC22B-17C4-41B4-EEF6-7FE682E2F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4A0053-59DD-813F-01D9-291C7A3E9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1040-38FD-814E-8D25-18D43F0DB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89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E30FD-7A88-FCEB-BD62-591893B28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9125D-9D0A-9C14-027E-E3B459A4A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8D7641-DA5A-112F-4905-1482A1A9B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B357FB-0AC1-CD3A-E370-8204268BE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1E9047-F7AE-3948-8DED-87A08BDC6F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6E6F6-66CF-5343-88FA-3E0332359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22659-86D4-AA49-AA95-5A499C1D8FB8}" type="datetimeFigureOut">
              <a:rPr lang="en-US" smtClean="0"/>
              <a:t>6/27/22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BC297F-9228-B15E-B0E2-FB20E2A5E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F8DBA6-9208-920C-8F73-754EFFC2A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1040-38FD-814E-8D25-18D43F0DB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90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97893-6CD9-63C0-D6E2-51C1116C2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D56A4E-1D6E-D8B2-4AFA-006B9C82F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22659-86D4-AA49-AA95-5A499C1D8FB8}" type="datetimeFigureOut">
              <a:rPr lang="en-US" smtClean="0"/>
              <a:t>6/27/22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B2F6F-8749-9BD8-0011-7B1A05A83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C5A54-8287-46BA-B7B6-8437AB58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1040-38FD-814E-8D25-18D43F0DB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61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AE3855-5B63-D2F9-83E5-716FD79E7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22659-86D4-AA49-AA95-5A499C1D8FB8}" type="datetimeFigureOut">
              <a:rPr lang="en-US" smtClean="0"/>
              <a:t>6/27/22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C6F80C-0665-EF36-ECFF-889676C0F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0FD15-4F56-097B-C108-83C5F742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1040-38FD-814E-8D25-18D43F0DB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71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258D9-653D-7E4F-B484-7884B49DC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46931-2FD5-8F1F-A4E6-A4956376C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082B9-9E5E-CDCC-EE4C-8AB7A8A51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1770A-8943-F133-3E31-4BABD4481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22659-86D4-AA49-AA95-5A499C1D8FB8}" type="datetimeFigureOut">
              <a:rPr lang="en-US" smtClean="0"/>
              <a:t>6/27/22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E068D-4EC6-888D-C8A1-4C57F3401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3098B-41BF-4502-38A2-24A37072E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1040-38FD-814E-8D25-18D43F0DB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4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F89C0-3295-E9CD-876D-E13F535A0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ED27CA-1283-05F5-4675-6687212570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7130-4CF6-E423-2EED-82B7A48AD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E4157-EA8E-2284-C893-FDEB673B4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22659-86D4-AA49-AA95-5A499C1D8FB8}" type="datetimeFigureOut">
              <a:rPr lang="en-US" smtClean="0"/>
              <a:t>6/27/22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7ADED-817D-374B-FBB1-39F0BC943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75F19-2746-366A-A283-11CC157FD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1040-38FD-814E-8D25-18D43F0DB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03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26535F-5447-7BE2-A4CE-2AA0A1F16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16C21-7842-94DF-47E2-77A73B59A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1810B-E92B-547E-0C35-B1EF3E9876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22659-86D4-AA49-AA95-5A499C1D8FB8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99DB8-4809-5FCB-F26D-800D56BEC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B5082-28B4-94CA-11C7-F4F69EF383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41040-38FD-814E-8D25-18D43F0DB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29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2A830B1-87DF-9214-F516-5F68A8494A31}"/>
              </a:ext>
            </a:extLst>
          </p:cNvPr>
          <p:cNvGrpSpPr/>
          <p:nvPr/>
        </p:nvGrpSpPr>
        <p:grpSpPr>
          <a:xfrm>
            <a:off x="2710776" y="230575"/>
            <a:ext cx="9365311" cy="6522457"/>
            <a:chOff x="1051309" y="230575"/>
            <a:chExt cx="9365311" cy="652245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D169A3B-31FF-C9E5-6A61-C4D9580D2339}"/>
                </a:ext>
              </a:extLst>
            </p:cNvPr>
            <p:cNvGrpSpPr/>
            <p:nvPr/>
          </p:nvGrpSpPr>
          <p:grpSpPr>
            <a:xfrm>
              <a:off x="1051309" y="230575"/>
              <a:ext cx="9365311" cy="6522457"/>
              <a:chOff x="1051309" y="230575"/>
              <a:chExt cx="9365311" cy="6522457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3EB7F81-6389-0875-C394-B867750DDA4B}"/>
                  </a:ext>
                </a:extLst>
              </p:cNvPr>
              <p:cNvGrpSpPr/>
              <p:nvPr/>
            </p:nvGrpSpPr>
            <p:grpSpPr>
              <a:xfrm>
                <a:off x="1051309" y="230575"/>
                <a:ext cx="9365311" cy="6522457"/>
                <a:chOff x="1051309" y="230575"/>
                <a:chExt cx="9365311" cy="652245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8A4DBD36-E657-63EA-6B6F-D3736943EF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24354" y="230575"/>
                  <a:ext cx="9292266" cy="6396850"/>
                </a:xfrm>
                <a:prstGeom prst="rect">
                  <a:avLst/>
                </a:prstGeom>
              </p:spPr>
            </p:pic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55523F8-E725-46B2-F851-4A1ECECC63B4}"/>
                    </a:ext>
                  </a:extLst>
                </p:cNvPr>
                <p:cNvSpPr txBox="1"/>
                <p:nvPr/>
              </p:nvSpPr>
              <p:spPr>
                <a:xfrm rot="16200000">
                  <a:off x="716923" y="4806811"/>
                  <a:ext cx="976549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perm (m</a:t>
                  </a:r>
                  <a:r>
                    <a:rPr lang="en-US" sz="1400" baseline="30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r>
                    <a:rPr lang="en-US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7C391CE-7E33-09B5-4007-83567E8AB5C9}"/>
                    </a:ext>
                  </a:extLst>
                </p:cNvPr>
                <p:cNvSpPr txBox="1"/>
                <p:nvPr/>
              </p:nvSpPr>
              <p:spPr>
                <a:xfrm rot="16200000">
                  <a:off x="950999" y="1478074"/>
                  <a:ext cx="912429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ΔPp</a:t>
                  </a:r>
                  <a:r>
                    <a:rPr lang="en-US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(Pa)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AEE48BF-B490-4F7E-F91C-D0B083E74B80}"/>
                    </a:ext>
                  </a:extLst>
                </p:cNvPr>
                <p:cNvSpPr txBox="1"/>
                <p:nvPr/>
              </p:nvSpPr>
              <p:spPr>
                <a:xfrm>
                  <a:off x="5637716" y="6445255"/>
                  <a:ext cx="780983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time (s)</a:t>
                  </a:r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1A2C590-A827-13C5-D56D-4B410DC7E091}"/>
                  </a:ext>
                </a:extLst>
              </p:cNvPr>
              <p:cNvSpPr/>
              <p:nvPr/>
            </p:nvSpPr>
            <p:spPr>
              <a:xfrm>
                <a:off x="2865749" y="3563332"/>
                <a:ext cx="791851" cy="15271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153641C-BBC9-83DA-B696-2B49BE85321B}"/>
                  </a:ext>
                </a:extLst>
              </p:cNvPr>
              <p:cNvSpPr/>
              <p:nvPr/>
            </p:nvSpPr>
            <p:spPr>
              <a:xfrm>
                <a:off x="4741683" y="3629321"/>
                <a:ext cx="791851" cy="15271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ABB7AA6-2899-7FFE-59FA-E5E80C130898}"/>
                  </a:ext>
                </a:extLst>
              </p:cNvPr>
              <p:cNvSpPr/>
              <p:nvPr/>
            </p:nvSpPr>
            <p:spPr>
              <a:xfrm>
                <a:off x="6641184" y="3629321"/>
                <a:ext cx="862552" cy="15271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160A878-9D30-6E03-EBC7-67DA85726E41}"/>
                  </a:ext>
                </a:extLst>
              </p:cNvPr>
              <p:cNvSpPr/>
              <p:nvPr/>
            </p:nvSpPr>
            <p:spPr>
              <a:xfrm>
                <a:off x="8611386" y="3685883"/>
                <a:ext cx="714865" cy="15271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54EF87-0AB0-E7F7-4B49-70501612BD7B}"/>
                </a:ext>
              </a:extLst>
            </p:cNvPr>
            <p:cNvSpPr txBox="1"/>
            <p:nvPr/>
          </p:nvSpPr>
          <p:spPr>
            <a:xfrm>
              <a:off x="1775380" y="407035"/>
              <a:ext cx="681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p5741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F612DA4-AF34-D3A0-FAA6-11F3CE9D7ACC}"/>
              </a:ext>
            </a:extLst>
          </p:cNvPr>
          <p:cNvSpPr txBox="1"/>
          <p:nvPr/>
        </p:nvSpPr>
        <p:spPr>
          <a:xfrm>
            <a:off x="430601" y="2274838"/>
            <a:ext cx="234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Experiment: p5741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Surface: 80 grit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PP oscillations at 10 MPa eff 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Increase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ΔPp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[1, 2, 3, 4] MPa</a:t>
            </a:r>
          </a:p>
        </p:txBody>
      </p:sp>
    </p:spTree>
    <p:extLst>
      <p:ext uri="{BB962C8B-B14F-4D97-AF65-F5344CB8AC3E}">
        <p14:creationId xmlns:p14="http://schemas.microsoft.com/office/powerpoint/2010/main" val="3357011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AE8D174-A2B4-9A59-3DBE-624918DB708E}"/>
              </a:ext>
            </a:extLst>
          </p:cNvPr>
          <p:cNvGrpSpPr/>
          <p:nvPr/>
        </p:nvGrpSpPr>
        <p:grpSpPr>
          <a:xfrm>
            <a:off x="2923822" y="187007"/>
            <a:ext cx="9220957" cy="6483986"/>
            <a:chOff x="1205197" y="104968"/>
            <a:chExt cx="9220957" cy="648398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521EBCD-84D2-AF1F-36E6-A3B7E5151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5197" y="104968"/>
              <a:ext cx="9220957" cy="636780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55523F8-E725-46B2-F851-4A1ECECC63B4}"/>
                </a:ext>
              </a:extLst>
            </p:cNvPr>
            <p:cNvSpPr txBox="1"/>
            <p:nvPr/>
          </p:nvSpPr>
          <p:spPr>
            <a:xfrm rot="16200000">
              <a:off x="918938" y="4615935"/>
              <a:ext cx="97654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perm (m</a:t>
              </a:r>
              <a:r>
                <a:rPr lang="en-US" sz="1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C391CE-7E33-09B5-4007-83567E8AB5C9}"/>
                </a:ext>
              </a:extLst>
            </p:cNvPr>
            <p:cNvSpPr txBox="1"/>
            <p:nvPr/>
          </p:nvSpPr>
          <p:spPr>
            <a:xfrm rot="16200000">
              <a:off x="902871" y="1446013"/>
              <a:ext cx="91242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ΔPp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(Pa)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EE48BF-B490-4F7E-F91C-D0B083E74B80}"/>
                </a:ext>
              </a:extLst>
            </p:cNvPr>
            <p:cNvSpPr txBox="1"/>
            <p:nvPr/>
          </p:nvSpPr>
          <p:spPr>
            <a:xfrm>
              <a:off x="5705508" y="6281177"/>
              <a:ext cx="78098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time (s)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B2464BE-24F0-38F2-3455-185AF1412761}"/>
              </a:ext>
            </a:extLst>
          </p:cNvPr>
          <p:cNvSpPr txBox="1"/>
          <p:nvPr/>
        </p:nvSpPr>
        <p:spPr>
          <a:xfrm>
            <a:off x="72327" y="2547706"/>
            <a:ext cx="28996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Expect largest changes @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ΔPp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4 MPa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Permeability calculated with on-board DCDTs for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PpB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PpA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intensifiers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Low-pass filter, 15 Hz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944778-8D10-73AC-F3D6-F49C6A8EA86B}"/>
              </a:ext>
            </a:extLst>
          </p:cNvPr>
          <p:cNvSpPr txBox="1"/>
          <p:nvPr/>
        </p:nvSpPr>
        <p:spPr>
          <a:xfrm>
            <a:off x="11463182" y="40703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p5741</a:t>
            </a:r>
          </a:p>
        </p:txBody>
      </p:sp>
    </p:spTree>
    <p:extLst>
      <p:ext uri="{BB962C8B-B14F-4D97-AF65-F5344CB8AC3E}">
        <p14:creationId xmlns:p14="http://schemas.microsoft.com/office/powerpoint/2010/main" val="2383513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5D2E735-73E7-ACD6-798C-974086B063C1}"/>
              </a:ext>
            </a:extLst>
          </p:cNvPr>
          <p:cNvGrpSpPr/>
          <p:nvPr/>
        </p:nvGrpSpPr>
        <p:grpSpPr>
          <a:xfrm>
            <a:off x="2752151" y="185327"/>
            <a:ext cx="9313605" cy="6487346"/>
            <a:chOff x="1130606" y="-22860"/>
            <a:chExt cx="9930787" cy="69172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15B4A7-02DD-C3E7-82E6-3B2F23BC7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0606" y="-22860"/>
              <a:ext cx="9930787" cy="6858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EE48BF-B490-4F7E-F91C-D0B083E74B80}"/>
                </a:ext>
              </a:extLst>
            </p:cNvPr>
            <p:cNvSpPr txBox="1"/>
            <p:nvPr/>
          </p:nvSpPr>
          <p:spPr>
            <a:xfrm>
              <a:off x="6030721" y="6586604"/>
              <a:ext cx="78098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time (s)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A2C590-A827-13C5-D56D-4B410DC7E091}"/>
                </a:ext>
              </a:extLst>
            </p:cNvPr>
            <p:cNvSpPr/>
            <p:nvPr/>
          </p:nvSpPr>
          <p:spPr>
            <a:xfrm>
              <a:off x="1833304" y="3463571"/>
              <a:ext cx="2261226" cy="2945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53641C-BBC9-83DA-B696-2B49BE85321B}"/>
                </a:ext>
              </a:extLst>
            </p:cNvPr>
            <p:cNvSpPr/>
            <p:nvPr/>
          </p:nvSpPr>
          <p:spPr>
            <a:xfrm>
              <a:off x="5047821" y="3463571"/>
              <a:ext cx="280192" cy="29453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8DD7FBE-C000-F7A3-984F-146B51A44075}"/>
                </a:ext>
              </a:extLst>
            </p:cNvPr>
            <p:cNvSpPr/>
            <p:nvPr/>
          </p:nvSpPr>
          <p:spPr>
            <a:xfrm>
              <a:off x="6269952" y="3463571"/>
              <a:ext cx="280192" cy="29453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A42EF78-4273-3D5F-6C61-81FB6F0B88B8}"/>
                </a:ext>
              </a:extLst>
            </p:cNvPr>
            <p:cNvSpPr/>
            <p:nvPr/>
          </p:nvSpPr>
          <p:spPr>
            <a:xfrm>
              <a:off x="7505271" y="3463571"/>
              <a:ext cx="73698" cy="29453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F64AA48-3214-DA46-0A11-2718117ACE16}"/>
                </a:ext>
              </a:extLst>
            </p:cNvPr>
            <p:cNvSpPr/>
            <p:nvPr/>
          </p:nvSpPr>
          <p:spPr>
            <a:xfrm>
              <a:off x="8528033" y="3463571"/>
              <a:ext cx="73698" cy="29453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91DF41-DF34-3D46-DAEB-774269BBD955}"/>
                </a:ext>
              </a:extLst>
            </p:cNvPr>
            <p:cNvSpPr/>
            <p:nvPr/>
          </p:nvSpPr>
          <p:spPr>
            <a:xfrm>
              <a:off x="9545547" y="3463571"/>
              <a:ext cx="280192" cy="29453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D159C51-F27D-80C1-9253-5CCB127EF046}"/>
                </a:ext>
              </a:extLst>
            </p:cNvPr>
            <p:cNvCxnSpPr/>
            <p:nvPr/>
          </p:nvCxnSpPr>
          <p:spPr>
            <a:xfrm>
              <a:off x="1781033" y="5224705"/>
              <a:ext cx="928036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55523F8-E725-46B2-F851-4A1ECECC63B4}"/>
              </a:ext>
            </a:extLst>
          </p:cNvPr>
          <p:cNvSpPr txBox="1"/>
          <p:nvPr/>
        </p:nvSpPr>
        <p:spPr>
          <a:xfrm rot="16200000">
            <a:off x="2321130" y="4682325"/>
            <a:ext cx="97654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perm (m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391CE-7E33-09B5-4007-83567E8AB5C9}"/>
              </a:ext>
            </a:extLst>
          </p:cNvPr>
          <p:cNvSpPr txBox="1"/>
          <p:nvPr/>
        </p:nvSpPr>
        <p:spPr>
          <a:xfrm rot="16200000">
            <a:off x="2453982" y="1579392"/>
            <a:ext cx="91242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ΔPp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(Pa)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2B2348-00E9-88F6-E087-44CE26771510}"/>
              </a:ext>
            </a:extLst>
          </p:cNvPr>
          <p:cNvSpPr txBox="1"/>
          <p:nvPr/>
        </p:nvSpPr>
        <p:spPr>
          <a:xfrm>
            <a:off x="11381273" y="407035"/>
            <a:ext cx="619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p5741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2A903E-7565-951A-DE78-4BF5BC25370F}"/>
              </a:ext>
            </a:extLst>
          </p:cNvPr>
          <p:cNvSpPr txBox="1"/>
          <p:nvPr/>
        </p:nvSpPr>
        <p:spPr>
          <a:xfrm>
            <a:off x="126244" y="2844225"/>
            <a:ext cx="2899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Change in permeability ~ noise level.</a:t>
            </a:r>
          </a:p>
        </p:txBody>
      </p:sp>
    </p:spTree>
    <p:extLst>
      <p:ext uri="{BB962C8B-B14F-4D97-AF65-F5344CB8AC3E}">
        <p14:creationId xmlns:p14="http://schemas.microsoft.com/office/powerpoint/2010/main" val="270794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880554-DA97-481A-7E31-746208BF5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737" y="70640"/>
            <a:ext cx="8834525" cy="67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80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238EC7-1B67-03E1-A8A2-5554498F9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470" y="212725"/>
            <a:ext cx="7719060" cy="6432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8E1566-6075-C430-C230-1DEF05F9F3B2}"/>
              </a:ext>
            </a:extLst>
          </p:cNvPr>
          <p:cNvSpPr txBox="1"/>
          <p:nvPr/>
        </p:nvSpPr>
        <p:spPr>
          <a:xfrm>
            <a:off x="4706620" y="22415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p5608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4727B1-8EFD-B6CF-719C-9C51B3412C9B}"/>
              </a:ext>
            </a:extLst>
          </p:cNvPr>
          <p:cNvSpPr txBox="1"/>
          <p:nvPr/>
        </p:nvSpPr>
        <p:spPr>
          <a:xfrm>
            <a:off x="439421" y="1807575"/>
            <a:ext cx="36584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Experiment: p5608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Surface: 600 grit (smoothest)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PP, NS oscillations at [10, 12.5, 15, 17.5, 20] MPa eff 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Nominal permeability ~ 10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-20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sz="1600" b="1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Δk</a:t>
            </a:r>
            <a:endParaRPr lang="en-US" sz="16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219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7308FF-BF29-87FB-311D-747B0200E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243" y="0"/>
            <a:ext cx="824813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8E1566-6075-C430-C230-1DEF05F9F3B2}"/>
              </a:ext>
            </a:extLst>
          </p:cNvPr>
          <p:cNvSpPr txBox="1"/>
          <p:nvPr/>
        </p:nvSpPr>
        <p:spPr>
          <a:xfrm>
            <a:off x="4288931" y="12255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p5643</a:t>
            </a:r>
          </a:p>
        </p:txBody>
      </p:sp>
    </p:spTree>
    <p:extLst>
      <p:ext uri="{BB962C8B-B14F-4D97-AF65-F5344CB8AC3E}">
        <p14:creationId xmlns:p14="http://schemas.microsoft.com/office/powerpoint/2010/main" val="1575812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3BF792-326A-FF76-8BC4-6EA03CAD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912" y="86995"/>
            <a:ext cx="8033398" cy="6684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8E1566-6075-C430-C230-1DEF05F9F3B2}"/>
              </a:ext>
            </a:extLst>
          </p:cNvPr>
          <p:cNvSpPr txBox="1"/>
          <p:nvPr/>
        </p:nvSpPr>
        <p:spPr>
          <a:xfrm>
            <a:off x="4574811" y="8699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p5643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36094A-DE27-5704-7F5D-A18FD6EC0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33" y="2024950"/>
            <a:ext cx="3377308" cy="28080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2F40B8-F834-F2E3-93B8-51D2C59623C1}"/>
              </a:ext>
            </a:extLst>
          </p:cNvPr>
          <p:cNvSpPr/>
          <p:nvPr/>
        </p:nvSpPr>
        <p:spPr>
          <a:xfrm>
            <a:off x="2891790" y="2056413"/>
            <a:ext cx="514350" cy="25785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948C5E-240C-3A37-B5EB-F5CD1BF51BBD}"/>
              </a:ext>
            </a:extLst>
          </p:cNvPr>
          <p:cNvCxnSpPr>
            <a:cxnSpLocks/>
          </p:cNvCxnSpPr>
          <p:nvPr/>
        </p:nvCxnSpPr>
        <p:spPr>
          <a:xfrm>
            <a:off x="3427149" y="4634930"/>
            <a:ext cx="390471" cy="11506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DA6CC2-AEF6-49FB-5089-2F8C536637F6}"/>
              </a:ext>
            </a:extLst>
          </p:cNvPr>
          <p:cNvCxnSpPr>
            <a:cxnSpLocks/>
          </p:cNvCxnSpPr>
          <p:nvPr/>
        </p:nvCxnSpPr>
        <p:spPr>
          <a:xfrm flipV="1">
            <a:off x="3427149" y="1072449"/>
            <a:ext cx="369462" cy="9773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974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137</Words>
  <Application>Microsoft Macintosh PowerPoint</Application>
  <PresentationFormat>Widescreen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Wood, Clay Emerson</dc:creator>
  <cp:lastModifiedBy>Wood, Clay Emerson</cp:lastModifiedBy>
  <cp:revision>8</cp:revision>
  <dcterms:created xsi:type="dcterms:W3CDTF">2022-06-27T16:29:19Z</dcterms:created>
  <dcterms:modified xsi:type="dcterms:W3CDTF">2022-06-27T20:41:59Z</dcterms:modified>
</cp:coreProperties>
</file>